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media/image2.svg" ContentType="image/svg+xml"/>
  <Override PartName="/ppt/media/image4.svg" ContentType="image/svg+xml"/>
  <Override PartName="/ppt/media/media1.mp3" ContentType="audio/mp3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21" d="100"/>
          <a:sy n="21" d="100"/>
        </p:scale>
        <p:origin x="270" y="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/Relationships>
</file>

<file path=ppt/media/image1.png>
</file>

<file path=ppt/media/image2.svg>
</file>

<file path=ppt/media/image3.png>
</file>

<file path=ppt/media/image4.svg>
</file>

<file path=ppt/media/image5.png>
</file>

<file path=ppt/media/media1.mp3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26C619E-6437-0A1C-F30A-BD6BF257675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27B9BE48-F1AC-4847-C7A9-60B339EF7F4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15A590B-E804-19F0-3245-F59AA35247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C4604BC-F410-0EA5-89F5-8D00CEC102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2825F71-375A-86D5-4598-49F0213E95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284233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F70082F-4143-D566-46F6-6282183C05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1042EE91-42A8-22C3-6445-4C49091BFA3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4974974-896C-26BB-715A-13F42B948F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97CD302-4AB4-36B8-167D-E2A98DBE35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02570C8-DCD1-1D63-119D-9C2A8171E7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286355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FB00BF72-16CF-6F51-AFD5-2C94B562622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2B7CE6FC-9D8B-9C8F-F7BD-867A061ECF6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464D0D3-F077-E7AF-090A-73B26BBE80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C5D9C16-A8C6-06B5-9302-7D85424667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E798FCB-2AC0-72F8-6919-FE57D99550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433270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C906A81-2E52-8152-16B3-6835FF469C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A659F00-0214-CF33-9954-03FF8F9516D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3E5B087-58CA-97CF-EB54-2906DBAD73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DA8F672-824D-AE91-1D2B-564AE1DAB7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085234D-DAC2-6A9B-139E-DC70DD7365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492104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079F959-4233-CC36-46B9-0F303ED565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1851452D-B4B0-E335-01DE-77CFE3C251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5B631B4-60A3-9A22-B389-B7B23F84BA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70F2A32-F123-B1F4-6258-B73B521210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BABB706-070B-248D-FB59-411A4D4C33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59979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4E0CEDC-DBEA-D511-BCE7-3E4D7622E9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8F1682C-C26C-D10F-EC58-87FC55606FC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5E2FB919-D1AC-6FD4-B36B-B231DDE0B9E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7C28541A-A43F-32CE-8221-35245EF9B4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2024/4/8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1B2E9E83-CACC-C6DA-21FE-519A00EE41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E9B3FB1D-2926-4C9C-BE33-8142BF12E1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241780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9BC72B1-3DAB-266D-AC98-74CAAD589D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EAD5E3B3-AA0B-BB87-A0C7-DF97F75122B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58D4F597-9DE4-E07D-AC99-2CDA3A22CB1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A1027EA9-442B-6BE2-EEE7-40A87B7B2D2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C1A90F68-1FC0-D8F8-07E0-538074BB200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47131687-4EC5-1318-B90D-B856F3AFA2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2024/4/8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DF0B322F-2D6C-21F7-BE77-BDB791EB63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E5AA69B8-17C2-E933-E5BE-9BC1FD8328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116769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C45AD59-5BBF-274B-FC7A-71362F4AA9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8350BFEA-E333-52E1-CA09-1BFA58150F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2024/4/8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767B418A-E627-7C31-0A60-51B066C8EF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1B0B70A0-ADAE-2068-D73D-553AED8992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0708901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2AFA7220-010D-0DA4-C5AB-A68568C899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2024/4/8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FC3B1628-2589-251E-882B-95A6F2015A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F6D98EFC-D270-D631-DB9B-CD9FC188EE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749352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B7A46F5-6C4C-5369-09EF-7C8FE3936F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86609A5-DD10-C937-312D-643F882D8B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D5E49C79-8F69-82F9-31F3-DA03311ADF8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745BFB22-CB38-31F9-FE31-9ACE0C8497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2024/4/8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4B736B3C-15DA-365F-2BFF-70C358F82C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8376ABAD-42DA-1A65-0C5C-17CE47DA17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825994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BA14466-CC66-6B75-87BE-AD934E316F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51BA8DDD-5336-3C6D-A344-6DB5C2462AB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3B8081CF-D3FA-C2F8-833E-8BF6C51F74F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E0D4D8AA-90EF-DBD6-5191-7E1EB0F488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2024/4/8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17C8B49A-7EAA-C9ED-2360-653BB07391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308FE2E2-831A-CAB1-9941-60D905770E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70012041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5FF19308-E103-BDF0-DDB3-1F6454118A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977253D9-0B9F-CB18-F4AD-8539F5E5CCD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1059DE2-4A3B-C715-1301-8A5AC1272ED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407C0F-8FE3-442C-BC46-ABD9B5669CDB}" type="datetimeFigureOut">
              <a:rPr lang="zh-CN" altLang="en-US" smtClean="0"/>
              <a:t>2024/4/8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E3E6DD0-DFFF-9AB0-1426-4F2DBE903FA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108B6DA-1656-D4F7-CFAD-6D38DE2113A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83959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hyperlink" Target="https://officeweb365.101eduyun.com/?ssl=1&amp;furl=https://bukehi.github.io/BukehiWeb/livefile/livepowerpoint.pptx?" TargetMode="External"/><Relationship Id="rId3" Type="http://schemas.openxmlformats.org/officeDocument/2006/relationships/image" Target="../media/image1.png"/><Relationship Id="rId4" Type="http://schemas.openxmlformats.org/officeDocument/2006/relationships/image" Target="../media/image2.svg"/><Relationship Id="rId5" Type="http://schemas.openxmlformats.org/officeDocument/2006/relationships/hyperlink" Target="https://officeweb365.101eduyun.com/?ssl=1&amp;furl=https://bukehi.gitee.io/privateweb/livefile/Index.pptx?" TargetMode="External"/><Relationship Id="rId6" Type="http://schemas.openxmlformats.org/officeDocument/2006/relationships/image" Target="../media/image3.png"/><Relationship Id="rId7" Type="http://schemas.openxmlformats.org/officeDocument/2006/relationships/image" Target="../media/image4.svg"/><Relationship Id="rId8" Type="http://schemas.microsoft.com/office/2007/relationships/media" Target="../media/media1.mp3"/><Relationship Id="rId9" Type="http://schemas.openxmlformats.org/officeDocument/2006/relationships/video" Target="../media/media1.mp3"/><Relationship Id="rId10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形 3" descr="出口 纯色填充">
            <a:hlinkClick r:id="rId2"/>
            <a:extLst>
              <a:ext uri="{FF2B5EF4-FFF2-40B4-BE49-F238E27FC236}">
                <a16:creationId xmlns:a16="http://schemas.microsoft.com/office/drawing/2014/main" id="{FD046541-4291-59EB-05AB-71BA670D984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612923" y="4906107"/>
            <a:ext cx="914400" cy="914400"/>
          </a:xfrm>
          <a:prstGeom prst="rect">
            <a:avLst/>
          </a:prstGeom>
        </p:spPr>
      </p:pic>
      <p:pic>
        <p:nvPicPr>
          <p:cNvPr id="3" name="图形 2" descr="主页 纯色填充">
            <a:hlinkClick r:id="rId5"/>
            <a:extLst>
              <a:ext uri="{FF2B5EF4-FFF2-40B4-BE49-F238E27FC236}">
                <a16:creationId xmlns:a16="http://schemas.microsoft.com/office/drawing/2014/main" id="{D2C8324A-ABD1-E04C-198B-0F71EC1A847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7678616" y="4906107"/>
            <a:ext cx="914400" cy="914400"/>
          </a:xfrm>
          <a:prstGeom prst="rect">
            <a:avLst/>
          </a:prstGeom>
        </p:spPr>
      </p:pic>
      <p:pic>
        <p:nvPicPr>
          <p:cNvPr id="5" name="片段.mp3">
            <a:hlinkClick r:id="" action="ppaction://media"/>
          </p:cNvPr>
          <p:cNvPicPr>
            <a:picLocks noChangeAspect="1"/>
          </p:cNvPicPr>
          <p:nvPr>
            <a:videoFile r:link="rId9"/>
            <p:extLst>
              <p:ext uri="{DAA4B4D4-6D71-4841-9C94-3DE7FCFB9230}">
                <p14:media xmlns:p14="http://schemas.microsoft.com/office/powerpoint/2010/main" r:embed="rId8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1260000" y="900000"/>
            <a:ext cx="9612000" cy="68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5090945"/>
      </p:ext>
    </p:extLst>
  </p:cSld>
  <p:clrMapOvr>
    <a:masterClrMapping/>
  </p:clrMapOvr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</TotalTime>
  <Words>0</Words>
  <Application>Microsoft Office PowerPoint</Application>
  <PresentationFormat>宽屏</PresentationFormat>
  <Paragraphs>0</Paragraphs>
  <Slides>1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</vt:i4>
      </vt:variant>
    </vt:vector>
  </HeadingPairs>
  <TitlesOfParts>
    <vt:vector size="5" baseType="lpstr">
      <vt:lpstr>等线</vt:lpstr>
      <vt:lpstr>等线 Light</vt:lpstr>
      <vt:lpstr>Arial</vt:lpstr>
      <vt:lpstr>Office 主题​​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伊 不见</dc:creator>
  <cp:lastModifiedBy>伊 不见</cp:lastModifiedBy>
  <cp:revision>10</cp:revision>
  <dcterms:created xsi:type="dcterms:W3CDTF">2024-03-31T02:06:07Z</dcterms:created>
  <dcterms:modified xsi:type="dcterms:W3CDTF">2024-04-08T13:17:50Z</dcterms:modified>
</cp:coreProperties>
</file>

<file path=docProps/thumbnail.jpeg>
</file>